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9" r:id="rId6"/>
    <p:sldId id="273" r:id="rId7"/>
    <p:sldId id="260" r:id="rId8"/>
    <p:sldId id="261" r:id="rId9"/>
    <p:sldId id="264" r:id="rId10"/>
    <p:sldId id="271" r:id="rId11"/>
    <p:sldId id="262" r:id="rId12"/>
    <p:sldId id="272" r:id="rId13"/>
    <p:sldId id="263" r:id="rId14"/>
    <p:sldId id="265" r:id="rId15"/>
    <p:sldId id="266" r:id="rId16"/>
    <p:sldId id="267" r:id="rId17"/>
    <p:sldId id="268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48"/>
    <p:restoredTop sz="89037"/>
  </p:normalViewPr>
  <p:slideViewPr>
    <p:cSldViewPr snapToGrid="0" snapToObjects="1">
      <p:cViewPr varScale="1">
        <p:scale>
          <a:sx n="103" d="100"/>
          <a:sy n="103" d="100"/>
        </p:scale>
        <p:origin x="36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87B59-E5FA-104C-A4CF-2A4718BD6AF6}" type="datetimeFigureOut">
              <a:rPr lang="en-US" smtClean="0"/>
              <a:t>3/9/18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7A125-7CC2-5D4F-B570-46EEE41B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theory</a:t>
            </a:r>
            <a:r>
              <a:rPr lang="en-US" baseline="0" dirty="0" smtClean="0"/>
              <a:t>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6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some result</a:t>
            </a:r>
            <a:r>
              <a:rPr lang="en-US" baseline="0" dirty="0" smtClean="0"/>
              <a:t> images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2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some result</a:t>
            </a:r>
            <a:r>
              <a:rPr lang="en-US" baseline="0" dirty="0" smtClean="0"/>
              <a:t> images here</a:t>
            </a:r>
          </a:p>
          <a:p>
            <a:r>
              <a:rPr lang="en-US" baseline="0" dirty="0" smtClean="0"/>
              <a:t>Change to our own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36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some result</a:t>
            </a:r>
            <a:r>
              <a:rPr lang="en-US" baseline="0" dirty="0" smtClean="0"/>
              <a:t> images here</a:t>
            </a:r>
          </a:p>
          <a:p>
            <a:r>
              <a:rPr lang="en-US" baseline="0" dirty="0" smtClean="0"/>
              <a:t>Change to our own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02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19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16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14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3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8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3/9/18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Image blending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 smtClean="0"/>
              <a:t>Annie Dai,  Xinbei Fu</a:t>
            </a:r>
          </a:p>
          <a:p>
            <a:pPr algn="ctr"/>
            <a:r>
              <a:rPr lang="en-US" sz="2400" dirty="0" smtClean="0"/>
              <a:t>CS 189 Final Project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205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380229"/>
            <a:ext cx="2625196" cy="2592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341" y="1344585"/>
            <a:ext cx="2599624" cy="1923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14106" y="2059869"/>
                <a:ext cx="3663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106" y="2059869"/>
                <a:ext cx="36631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4942614" y="2306090"/>
            <a:ext cx="1099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47577" y="4629844"/>
                <a:ext cx="332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77" y="4629844"/>
                <a:ext cx="332848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488" y="5293737"/>
            <a:ext cx="1018275" cy="100766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066982" y="4876065"/>
            <a:ext cx="1099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94334" y="4295427"/>
                <a:ext cx="5619261" cy="2779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𝑑𝑖𝑣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𝑠𝑜𝑢𝑟𝑐𝑒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𝑁𝑒𝑖𝑔h𝑏𝑜𝑟𝑂𝑛𝐵𝑜𝑢𝑛𝑑𝑎𝑟𝑦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𝑡𝑎𝑟𝑔𝑒𝑡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334" y="4295427"/>
                <a:ext cx="5619261" cy="277961"/>
              </a:xfrm>
              <a:prstGeom prst="rect">
                <a:avLst/>
              </a:prstGeom>
              <a:blipFill rotWithShape="0">
                <a:blip r:embed="rId8"/>
                <a:stretch>
                  <a:fillRect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 flipV="1">
            <a:off x="7443789" y="4629845"/>
            <a:ext cx="900111" cy="6638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5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479626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00" y="2296654"/>
            <a:ext cx="2363514" cy="3148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296654"/>
            <a:ext cx="2328488" cy="310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88" y="2296654"/>
            <a:ext cx="2363915" cy="31487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25045" y="177937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Cut and paste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21502" y="1804087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Laplacian blending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32443" y="1804088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Poisson blending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2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479626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</a:t>
            </a:r>
            <a:r>
              <a:rPr lang="en-US" sz="3200" smtClean="0"/>
              <a:t>take logarithm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84104" y="14347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Cut and paste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12030" y="1449313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Laplacian blending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78681" y="1449313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Poisson blending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65097" y="1449313"/>
            <a:ext cx="353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Poisson blending in log domain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7166" y="2980944"/>
            <a:ext cx="3820161" cy="2148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55418" y="2980944"/>
            <a:ext cx="3822192" cy="21499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95" y="2981492"/>
            <a:ext cx="3825413" cy="2151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02193" y="2980944"/>
            <a:ext cx="382016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0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862685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</a:t>
            </a:r>
            <a:r>
              <a:rPr lang="en-US" sz="3200" smtClean="0"/>
              <a:t>mixture gradient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186940"/>
            <a:ext cx="3025126" cy="4030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80" y="2185416"/>
            <a:ext cx="3026270" cy="4032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200" y="2185416"/>
            <a:ext cx="3026270" cy="40325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9853" y="1452972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Poisson blending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11004" y="1455558"/>
            <a:ext cx="195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Mixture gradient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46102" y="1452972"/>
            <a:ext cx="347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Mixture gradient in log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0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</a:t>
            </a:r>
            <a:r>
              <a:rPr lang="en-US" sz="3200" smtClean="0"/>
              <a:t>texture flattening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4" y="2547666"/>
            <a:ext cx="5394430" cy="2527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33" y="2533101"/>
            <a:ext cx="5425521" cy="2541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4881" y="199644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33573" y="1996440"/>
            <a:ext cx="269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Texture flattened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6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3" y="441768"/>
            <a:ext cx="7258999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local </a:t>
            </a:r>
            <a:r>
              <a:rPr lang="en-US" sz="3200" smtClean="0"/>
              <a:t>illumination change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43" y="2169160"/>
            <a:ext cx="3966531" cy="398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39" y="2169160"/>
            <a:ext cx="3965521" cy="3986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1970" y="1450386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Original image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69381" y="1475293"/>
            <a:ext cx="299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Cat’s illumination changed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5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local color change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503689" y="161088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Original image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30421" y="1606324"/>
            <a:ext cx="319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Selected </a:t>
            </a:r>
            <a:r>
              <a:rPr lang="en-US" smtClean="0"/>
              <a:t>region decolorized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140710"/>
            <a:ext cx="3033466" cy="4031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1" y="2140710"/>
            <a:ext cx="3031552" cy="4040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744" y="2140710"/>
            <a:ext cx="3024712" cy="40314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30424" y="1606324"/>
            <a:ext cx="345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Selected region </a:t>
            </a:r>
            <a:r>
              <a:rPr lang="en-US" smtClean="0"/>
              <a:t>color changed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seamless tiling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84" y="1831386"/>
            <a:ext cx="27432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84" y="4041186"/>
            <a:ext cx="27432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96" y="1831386"/>
            <a:ext cx="27432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96" y="4041186"/>
            <a:ext cx="27432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08" y="1831386"/>
            <a:ext cx="27432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08" y="4043727"/>
            <a:ext cx="27432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2441" y="2733132"/>
            <a:ext cx="139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Naïve tiling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2132" y="4770920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Seamless tiling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0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reference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614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Laplacian pyramid blending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Laplacian pyramid blending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24" y="1450386"/>
            <a:ext cx="6745421" cy="52123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8738" y="3116438"/>
            <a:ext cx="335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level = </a:t>
            </a:r>
            <a:r>
              <a:rPr lang="en-US" dirty="0" err="1" smtClean="0"/>
              <a:t>gaussian</a:t>
            </a:r>
            <a:r>
              <a:rPr lang="en-US" dirty="0" smtClean="0"/>
              <a:t> last level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7758113" y="2957513"/>
            <a:ext cx="670625" cy="34359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14750" y="5743575"/>
            <a:ext cx="7648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Laplacian level </a:t>
            </a:r>
            <a:r>
              <a:rPr lang="en-US" sz="2000" dirty="0" err="1" smtClean="0"/>
              <a:t>i</a:t>
            </a:r>
            <a:r>
              <a:rPr lang="en-US" sz="2000" dirty="0" smtClean="0"/>
              <a:t> = </a:t>
            </a:r>
            <a:r>
              <a:rPr lang="en-US" sz="2000" dirty="0" err="1" smtClean="0"/>
              <a:t>gaussian</a:t>
            </a:r>
            <a:r>
              <a:rPr lang="en-US" sz="2000" dirty="0" smtClean="0"/>
              <a:t> level </a:t>
            </a:r>
            <a:r>
              <a:rPr lang="en-US" sz="2000" dirty="0" err="1" smtClean="0"/>
              <a:t>i</a:t>
            </a:r>
            <a:r>
              <a:rPr lang="en-US" sz="2000" dirty="0" smtClean="0"/>
              <a:t> – expand(</a:t>
            </a:r>
            <a:r>
              <a:rPr lang="en-US" sz="2000" dirty="0" err="1" smtClean="0"/>
              <a:t>gaussian</a:t>
            </a:r>
            <a:r>
              <a:rPr lang="en-US" sz="2000" dirty="0" smtClean="0"/>
              <a:t> level i+1)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786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Laplacian pyramid blending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84104" y="1450386"/>
            <a:ext cx="111014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General approach 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Build Laplacian pyramids LA and LB from images A and B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Build a Gaussian pyramid GR from selected region 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Form a combined pyramid LS from LA and LB using nodes of GR as weights: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 smtClean="0"/>
              <a:t>LS(</a:t>
            </a:r>
            <a:r>
              <a:rPr lang="en-US" sz="2400" dirty="0" err="1" smtClean="0"/>
              <a:t>i</a:t>
            </a:r>
            <a:r>
              <a:rPr lang="en-US" sz="2400" dirty="0" smtClean="0"/>
              <a:t>, j) = GR(</a:t>
            </a:r>
            <a:r>
              <a:rPr lang="en-US" sz="2400" dirty="0" err="1" smtClean="0"/>
              <a:t>i</a:t>
            </a:r>
            <a:r>
              <a:rPr lang="en-US" sz="2400" dirty="0" smtClean="0"/>
              <a:t>, j) * LA(</a:t>
            </a:r>
            <a:r>
              <a:rPr lang="en-US" sz="2400" dirty="0" err="1" smtClean="0"/>
              <a:t>i</a:t>
            </a:r>
            <a:r>
              <a:rPr lang="en-US" sz="2400" dirty="0" smtClean="0"/>
              <a:t>, j) + (1 – GR(</a:t>
            </a:r>
            <a:r>
              <a:rPr lang="en-US" sz="2400" dirty="0" err="1" smtClean="0"/>
              <a:t>i</a:t>
            </a:r>
            <a:r>
              <a:rPr lang="en-US" sz="2400" dirty="0" smtClean="0"/>
              <a:t>, j)) * LB(</a:t>
            </a:r>
            <a:r>
              <a:rPr lang="en-US" sz="2400" dirty="0" err="1" smtClean="0"/>
              <a:t>i</a:t>
            </a:r>
            <a:r>
              <a:rPr lang="en-US" sz="2400" dirty="0" smtClean="0"/>
              <a:t>, j)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Collapse the LS pyramid to get the final balanced image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308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Laplacian pyramid blending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4" y="2671805"/>
            <a:ext cx="2295611" cy="2295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0883" y="344575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+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13" y="2621348"/>
            <a:ext cx="2295144" cy="229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69984" y="3397586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527" y="2573180"/>
            <a:ext cx="2295144" cy="22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Laplacian pyramid blending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890883" y="344575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+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7850485" y="3445753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284" y="1825835"/>
            <a:ext cx="2746633" cy="3657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1825835"/>
            <a:ext cx="2750076" cy="3657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496" y="1825835"/>
            <a:ext cx="274663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3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Poisson blending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4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1450386"/>
            <a:ext cx="6057900" cy="2349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4104" y="4040659"/>
            <a:ext cx="64806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/>
              <a:t>v – Gradient of a region in an </a:t>
            </a:r>
            <a:r>
              <a:rPr lang="en-US" dirty="0" smtClean="0"/>
              <a:t>image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/>
              <a:t>g – Selected region of </a:t>
            </a:r>
            <a:r>
              <a:rPr lang="en-US" dirty="0" smtClean="0"/>
              <a:t>source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/>
              <a:t>f* – Known functions that exist in domain </a:t>
            </a:r>
            <a:r>
              <a:rPr lang="en-US" dirty="0" smtClean="0"/>
              <a:t>S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/>
              <a:t>f – Unknown functions that exist in domain </a:t>
            </a:r>
            <a:r>
              <a:rPr lang="en-US" dirty="0" err="1"/>
              <a:t>Ω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 err="1"/>
              <a:t>Ω</a:t>
            </a:r>
            <a:r>
              <a:rPr lang="en-US" dirty="0"/>
              <a:t> – Region g that is now placed on domain </a:t>
            </a:r>
            <a:r>
              <a:rPr lang="en-US" dirty="0" smtClean="0"/>
              <a:t>S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/>
              <a:t>∂</a:t>
            </a:r>
            <a:r>
              <a:rPr lang="en-US" dirty="0" err="1"/>
              <a:t>Ω</a:t>
            </a:r>
            <a:r>
              <a:rPr lang="en-US" dirty="0"/>
              <a:t> – Boundaries between the source and target regions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62" y="1450386"/>
            <a:ext cx="2965278" cy="1616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365" y="3294105"/>
            <a:ext cx="2235769" cy="25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1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2658218" y="5621940"/>
            <a:ext cx="28693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 smtClean="0"/>
              <a:t>A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04" y="2643798"/>
            <a:ext cx="3665650" cy="868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316" y="3668158"/>
            <a:ext cx="4358747" cy="742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018" y="2725001"/>
            <a:ext cx="1117268" cy="603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4983" y="2796603"/>
            <a:ext cx="1094217" cy="4607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45355" y="2797771"/>
            <a:ext cx="1000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, with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658516" y="2806047"/>
            <a:ext cx="1147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, for all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84104" y="3668158"/>
            <a:ext cx="1464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Solution: 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801687" y="4377422"/>
            <a:ext cx="370702" cy="11539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940439" y="4566893"/>
            <a:ext cx="605201" cy="1055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25668" y="5621939"/>
                <a:ext cx="332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668" y="5621939"/>
                <a:ext cx="332848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01669" y="5621939"/>
                <a:ext cx="30136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669" y="5621939"/>
                <a:ext cx="301365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959547" y="5583980"/>
                <a:ext cx="458331" cy="530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547" y="5583980"/>
                <a:ext cx="458331" cy="530402"/>
              </a:xfrm>
              <a:prstGeom prst="rect">
                <a:avLst/>
              </a:prstGeom>
              <a:blipFill rotWithShape="0">
                <a:blip r:embed="rId9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845379" y="5621939"/>
                <a:ext cx="4087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379" y="5621939"/>
                <a:ext cx="408766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34" y="774624"/>
            <a:ext cx="4611731" cy="178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8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706</TotalTime>
  <Words>309</Words>
  <Application>Microsoft Macintosh PowerPoint</Application>
  <PresentationFormat>Widescreen</PresentationFormat>
  <Paragraphs>86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Cambria Math</vt:lpstr>
      <vt:lpstr>Rockwell</vt:lpstr>
      <vt:lpstr>Rockwell Condensed</vt:lpstr>
      <vt:lpstr>Rockwell Extra Bold</vt:lpstr>
      <vt:lpstr>Wingdings</vt:lpstr>
      <vt:lpstr>Wood Type</vt:lpstr>
      <vt:lpstr>Image blending</vt:lpstr>
      <vt:lpstr>Laplacian pyramid blending</vt:lpstr>
      <vt:lpstr>Laplacian pyramid blending</vt:lpstr>
      <vt:lpstr>Laplacian pyramid blending</vt:lpstr>
      <vt:lpstr>Laplacian pyramid blending</vt:lpstr>
      <vt:lpstr>Laplacian pyramid blending</vt:lpstr>
      <vt:lpstr>Poisson blending</vt:lpstr>
      <vt:lpstr>Poisson blending</vt:lpstr>
      <vt:lpstr>Poisson blending</vt:lpstr>
      <vt:lpstr>Poisson blending</vt:lpstr>
      <vt:lpstr>Poisson blending</vt:lpstr>
      <vt:lpstr>Poisson blending : take logarithm</vt:lpstr>
      <vt:lpstr>Poisson blending : mixture gradient</vt:lpstr>
      <vt:lpstr>Poisson blending : texture flattening</vt:lpstr>
      <vt:lpstr>Poisson blending : local illumination change</vt:lpstr>
      <vt:lpstr>Poisson blending : local color change</vt:lpstr>
      <vt:lpstr>Poisson blending : seamless tiling</vt:lpstr>
      <vt:lpstr>reference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blending</dc:title>
  <dc:creator>Xinbei Fu</dc:creator>
  <cp:lastModifiedBy>Xinbei Fu</cp:lastModifiedBy>
  <cp:revision>25</cp:revision>
  <dcterms:created xsi:type="dcterms:W3CDTF">2018-03-09T14:59:07Z</dcterms:created>
  <dcterms:modified xsi:type="dcterms:W3CDTF">2018-03-10T03:18:29Z</dcterms:modified>
</cp:coreProperties>
</file>